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0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9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7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0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1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7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F2532-0C13-A243-9439-77547A959D6D}" type="datetimeFigureOut">
              <a:rPr lang="en-US" smtClean="0"/>
              <a:t>03/10/18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C0D9B-8977-9D4F-942B-9B2E012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4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637" y="131431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‘Natural’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637" y="434190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‘Synthetic’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0577" y="374456"/>
            <a:ext cx="1177146" cy="733663"/>
          </a:xfrm>
          <a:prstGeom prst="rightArrow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Animal</a:t>
            </a:r>
            <a:endParaRPr lang="en-US" b="1" dirty="0">
              <a:latin typeface="Open Sans"/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3908" y="2145316"/>
            <a:ext cx="79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Plant</a:t>
            </a:r>
            <a:endParaRPr lang="en-US" b="1" dirty="0">
              <a:latin typeface="Open Sans"/>
              <a:cs typeface="Open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0853" y="2038787"/>
            <a:ext cx="2068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Modified Cellulose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1013" y="4003352"/>
            <a:ext cx="15696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4F81BD"/>
                </a:solidFill>
                <a:latin typeface="Open Sans"/>
                <a:cs typeface="Open Sans"/>
              </a:rPr>
              <a:t>Recycled from</a:t>
            </a:r>
          </a:p>
          <a:p>
            <a:r>
              <a:rPr lang="en-US" sz="1600" dirty="0" smtClean="0">
                <a:solidFill>
                  <a:srgbClr val="4F81BD"/>
                </a:solidFill>
                <a:latin typeface="Open Sans"/>
                <a:cs typeface="Open Sans"/>
              </a:rPr>
              <a:t>Plastic bottles</a:t>
            </a:r>
            <a:endParaRPr lang="en-US" sz="1600" dirty="0">
              <a:solidFill>
                <a:srgbClr val="4F81BD"/>
              </a:solidFill>
              <a:latin typeface="Open Sans"/>
              <a:cs typeface="Open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6997" y="4541962"/>
            <a:ext cx="1146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Polyester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26127" y="3274535"/>
            <a:ext cx="2010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Corn, Soy protein 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6725" y="2073512"/>
            <a:ext cx="1277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Wood pulp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76725" y="2699314"/>
            <a:ext cx="1031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Bamboo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8660" y="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Open Sans"/>
                <a:cs typeface="Open Sans"/>
              </a:rPr>
              <a:t>FIBRES</a:t>
            </a:r>
            <a:endParaRPr lang="en-US" b="1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2022" y="4295740"/>
            <a:ext cx="16187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        PET</a:t>
            </a:r>
          </a:p>
          <a:p>
            <a:r>
              <a:rPr lang="en-US" sz="1600" b="1" dirty="0" smtClean="0">
                <a:latin typeface="Open Sans"/>
                <a:cs typeface="Open Sans"/>
              </a:rPr>
              <a:t>Polyethylene</a:t>
            </a:r>
          </a:p>
          <a:p>
            <a:r>
              <a:rPr lang="en-US" sz="1600" b="1" dirty="0" smtClean="0">
                <a:latin typeface="Open Sans"/>
                <a:cs typeface="Open Sans"/>
              </a:rPr>
              <a:t>terephthalate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88516" y="2050645"/>
            <a:ext cx="1635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Open Sans"/>
                <a:cs typeface="Open Sans"/>
              </a:rPr>
              <a:t>Viscose,Rayon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82022" y="5442102"/>
            <a:ext cx="125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Polyamide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8335" y="6089333"/>
            <a:ext cx="2112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Polyurethane </a:t>
            </a:r>
            <a:r>
              <a:rPr lang="en-US" sz="1600" b="1" dirty="0" err="1" smtClean="0">
                <a:latin typeface="Open Sans"/>
                <a:cs typeface="Open Sans"/>
              </a:rPr>
              <a:t>fibre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76997" y="5411324"/>
            <a:ext cx="792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Nylon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6997" y="6082755"/>
            <a:ext cx="105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Open Sans"/>
                <a:cs typeface="Open Sans"/>
              </a:rPr>
              <a:t>Elastane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00985" y="3733411"/>
            <a:ext cx="11465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‘</a:t>
            </a:r>
            <a:r>
              <a:rPr lang="en-US" sz="1600" b="1" dirty="0" smtClean="0">
                <a:latin typeface="Open Sans"/>
                <a:cs typeface="Open Sans"/>
              </a:rPr>
              <a:t>Green’ </a:t>
            </a:r>
          </a:p>
          <a:p>
            <a:r>
              <a:rPr lang="en-US" sz="1600" b="1" dirty="0" smtClean="0">
                <a:latin typeface="Open Sans"/>
                <a:cs typeface="Open Sans"/>
              </a:rPr>
              <a:t>Polyester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95259" y="795080"/>
            <a:ext cx="1345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Cotton,</a:t>
            </a:r>
          </a:p>
          <a:p>
            <a:r>
              <a:rPr lang="en-US" sz="1600" b="1" dirty="0" smtClean="0">
                <a:latin typeface="Open Sans"/>
                <a:cs typeface="Open Sans"/>
              </a:rPr>
              <a:t>Jute, Hemp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18120" y="374456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Wool, silk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0577" y="5411324"/>
            <a:ext cx="12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Open Sans"/>
                <a:cs typeface="Open Sans"/>
              </a:rPr>
              <a:t>Crude oil</a:t>
            </a:r>
            <a:endParaRPr lang="en-US" b="1" dirty="0">
              <a:latin typeface="Open Sans"/>
              <a:cs typeface="Open San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18120" y="3274535"/>
            <a:ext cx="1535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Plant protein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0853" y="1514374"/>
            <a:ext cx="1936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Cellulose acetate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6814" y="2686743"/>
            <a:ext cx="1679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Bamboo fabric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6997" y="374456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Wool, Silk</a:t>
            </a:r>
            <a:endParaRPr lang="en-US" sz="1600" b="1" dirty="0">
              <a:latin typeface="Open Sans"/>
              <a:cs typeface="Open San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78660" y="815731"/>
            <a:ext cx="1345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Cotton</a:t>
            </a:r>
          </a:p>
          <a:p>
            <a:r>
              <a:rPr lang="en-US" sz="1600" b="1" dirty="0" smtClean="0">
                <a:latin typeface="Open Sans"/>
                <a:cs typeface="Open Sans"/>
              </a:rPr>
              <a:t>Jute, Hemp</a:t>
            </a:r>
            <a:endParaRPr lang="en-US" sz="1600" b="1" dirty="0">
              <a:latin typeface="Open Sans"/>
              <a:cs typeface="Open Sans"/>
            </a:endParaRPr>
          </a:p>
        </p:txBody>
      </p:sp>
      <p:cxnSp>
        <p:nvCxnSpPr>
          <p:cNvPr id="37" name="Straight Arrow Connector 36"/>
          <p:cNvCxnSpPr>
            <a:stCxn id="3" idx="3"/>
          </p:cNvCxnSpPr>
          <p:nvPr/>
        </p:nvCxnSpPr>
        <p:spPr>
          <a:xfrm flipV="1">
            <a:off x="1410577" y="934352"/>
            <a:ext cx="472602" cy="564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" idx="3"/>
          </p:cNvCxnSpPr>
          <p:nvPr/>
        </p:nvCxnSpPr>
        <p:spPr>
          <a:xfrm>
            <a:off x="1410577" y="1498985"/>
            <a:ext cx="472602" cy="646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3"/>
            <a:endCxn id="30" idx="0"/>
          </p:cNvCxnSpPr>
          <p:nvPr/>
        </p:nvCxnSpPr>
        <p:spPr>
          <a:xfrm>
            <a:off x="1602937" y="4526573"/>
            <a:ext cx="414894" cy="884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0" idx="3"/>
            <a:endCxn id="17" idx="1"/>
          </p:cNvCxnSpPr>
          <p:nvPr/>
        </p:nvCxnSpPr>
        <p:spPr>
          <a:xfrm flipV="1">
            <a:off x="2625085" y="4711239"/>
            <a:ext cx="556937" cy="884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0" idx="3"/>
            <a:endCxn id="22" idx="1"/>
          </p:cNvCxnSpPr>
          <p:nvPr/>
        </p:nvCxnSpPr>
        <p:spPr>
          <a:xfrm>
            <a:off x="2625085" y="5595990"/>
            <a:ext cx="556937" cy="15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0" idx="3"/>
            <a:endCxn id="24" idx="1"/>
          </p:cNvCxnSpPr>
          <p:nvPr/>
        </p:nvCxnSpPr>
        <p:spPr>
          <a:xfrm>
            <a:off x="2625085" y="5595990"/>
            <a:ext cx="613250" cy="662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" idx="3"/>
            <a:endCxn id="14" idx="1"/>
          </p:cNvCxnSpPr>
          <p:nvPr/>
        </p:nvCxnSpPr>
        <p:spPr>
          <a:xfrm flipV="1">
            <a:off x="2155298" y="2242789"/>
            <a:ext cx="921427" cy="87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" idx="3"/>
            <a:endCxn id="15" idx="1"/>
          </p:cNvCxnSpPr>
          <p:nvPr/>
        </p:nvCxnSpPr>
        <p:spPr>
          <a:xfrm>
            <a:off x="2155298" y="2329982"/>
            <a:ext cx="921427" cy="538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" idx="3"/>
            <a:endCxn id="31" idx="1"/>
          </p:cNvCxnSpPr>
          <p:nvPr/>
        </p:nvCxnSpPr>
        <p:spPr>
          <a:xfrm>
            <a:off x="2155298" y="2329982"/>
            <a:ext cx="962822" cy="1113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3"/>
            <a:endCxn id="7" idx="1"/>
          </p:cNvCxnSpPr>
          <p:nvPr/>
        </p:nvCxnSpPr>
        <p:spPr>
          <a:xfrm flipV="1">
            <a:off x="4108578" y="2208064"/>
            <a:ext cx="1082275" cy="660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4" idx="3"/>
          </p:cNvCxnSpPr>
          <p:nvPr/>
        </p:nvCxnSpPr>
        <p:spPr>
          <a:xfrm flipV="1">
            <a:off x="4354138" y="2208064"/>
            <a:ext cx="580082" cy="34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1" idx="3"/>
            <a:endCxn id="12" idx="1"/>
          </p:cNvCxnSpPr>
          <p:nvPr/>
        </p:nvCxnSpPr>
        <p:spPr>
          <a:xfrm>
            <a:off x="4653216" y="3443812"/>
            <a:ext cx="6729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7" idx="3"/>
            <a:endCxn id="9" idx="1"/>
          </p:cNvCxnSpPr>
          <p:nvPr/>
        </p:nvCxnSpPr>
        <p:spPr>
          <a:xfrm flipV="1">
            <a:off x="4800774" y="4295740"/>
            <a:ext cx="550239" cy="415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9" idx="3"/>
            <a:endCxn id="27" idx="1"/>
          </p:cNvCxnSpPr>
          <p:nvPr/>
        </p:nvCxnSpPr>
        <p:spPr>
          <a:xfrm flipV="1">
            <a:off x="6920673" y="4041188"/>
            <a:ext cx="780312" cy="254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1" idx="1"/>
          </p:cNvCxnSpPr>
          <p:nvPr/>
        </p:nvCxnSpPr>
        <p:spPr>
          <a:xfrm>
            <a:off x="4800774" y="4711239"/>
            <a:ext cx="29762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2" idx="3"/>
            <a:endCxn id="25" idx="1"/>
          </p:cNvCxnSpPr>
          <p:nvPr/>
        </p:nvCxnSpPr>
        <p:spPr>
          <a:xfrm flipV="1">
            <a:off x="4441000" y="5580601"/>
            <a:ext cx="3335997" cy="3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4" idx="3"/>
            <a:endCxn id="26" idx="1"/>
          </p:cNvCxnSpPr>
          <p:nvPr/>
        </p:nvCxnSpPr>
        <p:spPr>
          <a:xfrm flipV="1">
            <a:off x="5351013" y="6252032"/>
            <a:ext cx="2425984" cy="6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6" idx="3"/>
            <a:endCxn id="28" idx="1"/>
          </p:cNvCxnSpPr>
          <p:nvPr/>
        </p:nvCxnSpPr>
        <p:spPr>
          <a:xfrm flipV="1">
            <a:off x="2155298" y="1087468"/>
            <a:ext cx="939961" cy="1242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29" idx="1"/>
          </p:cNvCxnSpPr>
          <p:nvPr/>
        </p:nvCxnSpPr>
        <p:spPr>
          <a:xfrm flipV="1">
            <a:off x="2364922" y="543733"/>
            <a:ext cx="753198" cy="2513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35" idx="1"/>
          </p:cNvCxnSpPr>
          <p:nvPr/>
        </p:nvCxnSpPr>
        <p:spPr>
          <a:xfrm>
            <a:off x="4441000" y="1072869"/>
            <a:ext cx="3337660" cy="35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9" idx="3"/>
          </p:cNvCxnSpPr>
          <p:nvPr/>
        </p:nvCxnSpPr>
        <p:spPr>
          <a:xfrm>
            <a:off x="4290236" y="543733"/>
            <a:ext cx="34884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4" idx="3"/>
            <a:endCxn id="32" idx="1"/>
          </p:cNvCxnSpPr>
          <p:nvPr/>
        </p:nvCxnSpPr>
        <p:spPr>
          <a:xfrm flipV="1">
            <a:off x="4354138" y="1683651"/>
            <a:ext cx="836715" cy="55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5" idx="3"/>
            <a:endCxn id="33" idx="1"/>
          </p:cNvCxnSpPr>
          <p:nvPr/>
        </p:nvCxnSpPr>
        <p:spPr>
          <a:xfrm flipV="1">
            <a:off x="4108578" y="2856020"/>
            <a:ext cx="3228236" cy="12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" idx="3"/>
            <a:endCxn id="20" idx="1"/>
          </p:cNvCxnSpPr>
          <p:nvPr/>
        </p:nvCxnSpPr>
        <p:spPr>
          <a:xfrm>
            <a:off x="7259849" y="2208064"/>
            <a:ext cx="228667" cy="11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488516" y="3274535"/>
            <a:ext cx="1615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Open Sans"/>
                <a:cs typeface="Open Sans"/>
              </a:rPr>
              <a:t>Corn,soy</a:t>
            </a:r>
            <a:r>
              <a:rPr lang="en-US" sz="1600" b="1" dirty="0" smtClean="0">
                <a:latin typeface="Open Sans"/>
                <a:cs typeface="Open Sans"/>
              </a:rPr>
              <a:t> </a:t>
            </a:r>
            <a:r>
              <a:rPr lang="en-US" sz="1600" b="1" dirty="0" err="1" smtClean="0">
                <a:latin typeface="Open Sans"/>
                <a:cs typeface="Open Sans"/>
              </a:rPr>
              <a:t>fibre</a:t>
            </a:r>
            <a:endParaRPr lang="en-US" sz="1600" b="1" dirty="0">
              <a:latin typeface="Open Sans"/>
              <a:cs typeface="Open Sans"/>
            </a:endParaRPr>
          </a:p>
        </p:txBody>
      </p:sp>
      <p:cxnSp>
        <p:nvCxnSpPr>
          <p:cNvPr id="118" name="Straight Arrow Connector 117"/>
          <p:cNvCxnSpPr>
            <a:stCxn id="12" idx="3"/>
            <a:endCxn id="116" idx="1"/>
          </p:cNvCxnSpPr>
          <p:nvPr/>
        </p:nvCxnSpPr>
        <p:spPr>
          <a:xfrm>
            <a:off x="7336814" y="3443812"/>
            <a:ext cx="1517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700985" y="1514374"/>
            <a:ext cx="97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Open Sans"/>
                <a:cs typeface="Open Sans"/>
              </a:rPr>
              <a:t>Acetate</a:t>
            </a:r>
            <a:endParaRPr lang="en-US" sz="1600" b="1" dirty="0">
              <a:latin typeface="Open Sans"/>
              <a:cs typeface="Open Sans"/>
            </a:endParaRPr>
          </a:p>
        </p:txBody>
      </p:sp>
      <p:cxnSp>
        <p:nvCxnSpPr>
          <p:cNvPr id="121" name="Straight Arrow Connector 120"/>
          <p:cNvCxnSpPr>
            <a:stCxn id="32" idx="3"/>
            <a:endCxn id="119" idx="1"/>
          </p:cNvCxnSpPr>
          <p:nvPr/>
        </p:nvCxnSpPr>
        <p:spPr>
          <a:xfrm>
            <a:off x="7127701" y="1683651"/>
            <a:ext cx="5732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8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</TotalTime>
  <Words>67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Matthews</dc:creator>
  <cp:lastModifiedBy>Stephanie Matthews</cp:lastModifiedBy>
  <cp:revision>21</cp:revision>
  <cp:lastPrinted>2018-10-03T14:56:34Z</cp:lastPrinted>
  <dcterms:created xsi:type="dcterms:W3CDTF">2018-10-03T11:22:23Z</dcterms:created>
  <dcterms:modified xsi:type="dcterms:W3CDTF">2018-10-06T10:10:36Z</dcterms:modified>
</cp:coreProperties>
</file>